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4630400" cy="18288000"/>
  <p:notesSz cx="18288000" cy="14630400"/>
  <p:embeddedFontLst>
    <p:embeddedFont>
      <p:font typeface="Prata"/>
      <p:regular r:id="rId13"/>
    </p:embeddedFont>
    <p:embeddedFont>
      <p:font typeface="Prata"/>
      <p:regular r:id="rId14"/>
    </p:embeddedFont>
    <p:embeddedFont>
      <p:font typeface="Raleway"/>
      <p:regular r:id="rId15"/>
    </p:embeddedFont>
    <p:embeddedFont>
      <p:font typeface="Raleway"/>
      <p:regular r:id="rId16"/>
    </p:embeddedFont>
    <p:embeddedFont>
      <p:font typeface="Raleway"/>
      <p:regular r:id="rId17"/>
    </p:embeddedFont>
    <p:embeddedFont>
      <p:font typeface="Raleway"/>
      <p:regular r:id="rId1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Relationship Id="rId17" Type="http://schemas.openxmlformats.org/officeDocument/2006/relationships/font" Target="fonts/font5.fntdata"/><Relationship Id="rId18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4-1.png>
</file>

<file path=ppt/media/image-4-2.png>
</file>

<file path=ppt/media/image-4-3.png>
</file>

<file path=ppt/media/image-4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2-1.png"/><Relationship Id="rId2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3-1.png"/><Relationship Id="rId2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4-1.png"/><Relationship Id="rId2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5-1.png"/><Relationship Id="rId2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6-1.png"/><Relationship Id="rId2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7-1.png"/><Relationship Id="rId2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1B1C1D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1B1C1D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1B1C1D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1B1C1D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1B1C1D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1B1C1D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926746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383863" y="11078051"/>
            <a:ext cx="11862673" cy="2471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9700"/>
              </a:lnSpc>
              <a:buNone/>
            </a:pPr>
            <a:r>
              <a:rPr lang="en-US" sz="77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Твоя энергия - аркан Влюбленные</a:t>
            </a:r>
            <a:endParaRPr lang="en-US" sz="7750" dirty="0"/>
          </a:p>
        </p:txBody>
      </p:sp>
      <p:sp>
        <p:nvSpPr>
          <p:cNvPr id="4" name="Text 1"/>
          <p:cNvSpPr/>
          <p:nvPr/>
        </p:nvSpPr>
        <p:spPr>
          <a:xfrm>
            <a:off x="1383863" y="14105334"/>
            <a:ext cx="11862673" cy="23720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6200"/>
              </a:lnSpc>
              <a:buNone/>
            </a:pPr>
            <a:r>
              <a:rPr lang="en-US" sz="38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Твоя энергия определяет твою силу в отношениях и любви. Листай дальше, чтобы узнать, как она проявляется в твоей жизни.</a:t>
            </a:r>
            <a:endParaRPr lang="en-US" sz="3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380411" y="1355765"/>
            <a:ext cx="11869579" cy="23419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9200"/>
              </a:lnSpc>
              <a:buNone/>
            </a:pPr>
            <a:r>
              <a:rPr lang="en-US" sz="73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Твой дар любви и гармонии</a:t>
            </a:r>
            <a:endParaRPr lang="en-US" sz="7350" dirty="0"/>
          </a:p>
        </p:txBody>
      </p:sp>
      <p:sp>
        <p:nvSpPr>
          <p:cNvPr id="3" name="Shape 1"/>
          <p:cNvSpPr/>
          <p:nvPr/>
        </p:nvSpPr>
        <p:spPr>
          <a:xfrm>
            <a:off x="1380411" y="5161240"/>
            <a:ext cx="1053822" cy="105382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4" name="Text 2"/>
          <p:cNvSpPr/>
          <p:nvPr/>
        </p:nvSpPr>
        <p:spPr>
          <a:xfrm>
            <a:off x="1556028" y="5248989"/>
            <a:ext cx="702469" cy="878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00"/>
              </a:lnSpc>
              <a:buNone/>
            </a:pPr>
            <a:r>
              <a:rPr lang="en-US" sz="55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5500" dirty="0"/>
          </a:p>
        </p:txBody>
      </p:sp>
      <p:sp>
        <p:nvSpPr>
          <p:cNvPr id="5" name="Text 3"/>
          <p:cNvSpPr/>
          <p:nvPr/>
        </p:nvSpPr>
        <p:spPr>
          <a:xfrm>
            <a:off x="2902506" y="5161240"/>
            <a:ext cx="6093857" cy="731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750"/>
              </a:lnSpc>
              <a:buNone/>
            </a:pPr>
            <a:r>
              <a:rPr lang="en-US" sz="46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Безусловная любовь</a:t>
            </a:r>
            <a:endParaRPr lang="en-US" sz="4600" dirty="0"/>
          </a:p>
        </p:txBody>
      </p:sp>
      <p:sp>
        <p:nvSpPr>
          <p:cNvPr id="6" name="Text 4"/>
          <p:cNvSpPr/>
          <p:nvPr/>
        </p:nvSpPr>
        <p:spPr>
          <a:xfrm>
            <a:off x="2902506" y="6173986"/>
            <a:ext cx="10347484" cy="22481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900"/>
              </a:lnSpc>
              <a:buNone/>
            </a:pPr>
            <a:r>
              <a:rPr lang="en-US" sz="36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Для тебя любовь — неотъемлемая часть жизни. Важно любить всё, чем ты занимаешься, принимать свою природу.</a:t>
            </a:r>
            <a:endParaRPr lang="en-US" sz="3650" dirty="0"/>
          </a:p>
        </p:txBody>
      </p:sp>
      <p:sp>
        <p:nvSpPr>
          <p:cNvPr id="7" name="Shape 5"/>
          <p:cNvSpPr/>
          <p:nvPr/>
        </p:nvSpPr>
        <p:spPr>
          <a:xfrm>
            <a:off x="1380411" y="9417248"/>
            <a:ext cx="1053822" cy="105382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8" name="Text 6"/>
          <p:cNvSpPr/>
          <p:nvPr/>
        </p:nvSpPr>
        <p:spPr>
          <a:xfrm>
            <a:off x="1556028" y="9504998"/>
            <a:ext cx="702469" cy="878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00"/>
              </a:lnSpc>
              <a:buNone/>
            </a:pPr>
            <a:r>
              <a:rPr lang="en-US" sz="55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5500" dirty="0"/>
          </a:p>
        </p:txBody>
      </p:sp>
      <p:sp>
        <p:nvSpPr>
          <p:cNvPr id="9" name="Text 7"/>
          <p:cNvSpPr/>
          <p:nvPr/>
        </p:nvSpPr>
        <p:spPr>
          <a:xfrm>
            <a:off x="2902506" y="9417248"/>
            <a:ext cx="8556188" cy="731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750"/>
              </a:lnSpc>
              <a:buNone/>
            </a:pPr>
            <a:r>
              <a:rPr lang="en-US" sz="46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Отношения на первом месте</a:t>
            </a:r>
            <a:endParaRPr lang="en-US" sz="4600" dirty="0"/>
          </a:p>
        </p:txBody>
      </p:sp>
      <p:sp>
        <p:nvSpPr>
          <p:cNvPr id="10" name="Text 8"/>
          <p:cNvSpPr/>
          <p:nvPr/>
        </p:nvSpPr>
        <p:spPr>
          <a:xfrm>
            <a:off x="2902506" y="10429994"/>
            <a:ext cx="10347484" cy="22481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900"/>
              </a:lnSpc>
              <a:buNone/>
            </a:pPr>
            <a:r>
              <a:rPr lang="en-US" sz="36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Твоё главное стремление — любить и быть любимым. Ты умеешь заводить знакомства и выстраивать прочные связи.</a:t>
            </a:r>
            <a:endParaRPr lang="en-US" sz="3650" dirty="0"/>
          </a:p>
        </p:txBody>
      </p:sp>
      <p:sp>
        <p:nvSpPr>
          <p:cNvPr id="11" name="Shape 9"/>
          <p:cNvSpPr/>
          <p:nvPr/>
        </p:nvSpPr>
        <p:spPr>
          <a:xfrm>
            <a:off x="1380411" y="13673257"/>
            <a:ext cx="1053822" cy="105382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2" name="Text 10"/>
          <p:cNvSpPr/>
          <p:nvPr/>
        </p:nvSpPr>
        <p:spPr>
          <a:xfrm>
            <a:off x="1556028" y="13761006"/>
            <a:ext cx="702469" cy="878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00"/>
              </a:lnSpc>
              <a:buNone/>
            </a:pPr>
            <a:r>
              <a:rPr lang="en-US" sz="55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5500" dirty="0"/>
          </a:p>
        </p:txBody>
      </p:sp>
      <p:sp>
        <p:nvSpPr>
          <p:cNvPr id="13" name="Text 11"/>
          <p:cNvSpPr/>
          <p:nvPr/>
        </p:nvSpPr>
        <p:spPr>
          <a:xfrm>
            <a:off x="2902506" y="13673257"/>
            <a:ext cx="5854779" cy="731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750"/>
              </a:lnSpc>
              <a:buNone/>
            </a:pPr>
            <a:r>
              <a:rPr lang="en-US" sz="46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Развитая эмпатия</a:t>
            </a:r>
            <a:endParaRPr lang="en-US" sz="4600" dirty="0"/>
          </a:p>
        </p:txBody>
      </p:sp>
      <p:sp>
        <p:nvSpPr>
          <p:cNvPr id="14" name="Text 12"/>
          <p:cNvSpPr/>
          <p:nvPr/>
        </p:nvSpPr>
        <p:spPr>
          <a:xfrm>
            <a:off x="2902506" y="14686002"/>
            <a:ext cx="10347484" cy="22481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900"/>
              </a:lnSpc>
              <a:buNone/>
            </a:pPr>
            <a:r>
              <a:rPr lang="en-US" sz="36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Ты тонко чувствуешь других людей, понимаешь их потребности и можешь дать именно то, что для них важно.</a:t>
            </a:r>
            <a:endParaRPr lang="en-US" sz="36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383863" y="1941790"/>
            <a:ext cx="11862673" cy="21005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8250"/>
              </a:lnSpc>
              <a:buNone/>
            </a:pPr>
            <a:r>
              <a:rPr lang="en-US" sz="66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Твои уникальные черты характера</a:t>
            </a:r>
            <a:endParaRPr lang="en-US" sz="6600" dirty="0"/>
          </a:p>
        </p:txBody>
      </p:sp>
      <p:sp>
        <p:nvSpPr>
          <p:cNvPr id="3" name="Shape 1"/>
          <p:cNvSpPr/>
          <p:nvPr/>
        </p:nvSpPr>
        <p:spPr>
          <a:xfrm>
            <a:off x="1383863" y="4882515"/>
            <a:ext cx="11862673" cy="3093006"/>
          </a:xfrm>
          <a:prstGeom prst="roundRect">
            <a:avLst>
              <a:gd name="adj" fmla="val 2037"/>
            </a:avLst>
          </a:prstGeom>
          <a:solidFill>
            <a:srgbClr val="3A3B3C"/>
          </a:solidFill>
          <a:ln/>
        </p:spPr>
      </p:sp>
      <p:sp>
        <p:nvSpPr>
          <p:cNvPr id="4" name="Text 2"/>
          <p:cNvSpPr/>
          <p:nvPr/>
        </p:nvSpPr>
        <p:spPr>
          <a:xfrm>
            <a:off x="1803916" y="5302568"/>
            <a:ext cx="5919073" cy="656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150"/>
              </a:lnSpc>
              <a:buNone/>
            </a:pPr>
            <a:r>
              <a:rPr lang="en-US" sz="4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Видишь красоту везде</a:t>
            </a:r>
            <a:endParaRPr lang="en-US" sz="4100" dirty="0"/>
          </a:p>
        </p:txBody>
      </p:sp>
      <p:sp>
        <p:nvSpPr>
          <p:cNvPr id="5" name="Text 3"/>
          <p:cNvSpPr/>
          <p:nvPr/>
        </p:nvSpPr>
        <p:spPr>
          <a:xfrm>
            <a:off x="1803916" y="6211014"/>
            <a:ext cx="11022568" cy="13444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250"/>
              </a:lnSpc>
              <a:buNone/>
            </a:pPr>
            <a:r>
              <a:rPr lang="en-US" sz="33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У тебя особое чувство вкуса и стиля. Ты любишь всё изящное и гармоничное, стремишься к совершенству.</a:t>
            </a:r>
            <a:endParaRPr lang="en-US" sz="3300" dirty="0"/>
          </a:p>
        </p:txBody>
      </p:sp>
      <p:sp>
        <p:nvSpPr>
          <p:cNvPr id="6" name="Shape 4"/>
          <p:cNvSpPr/>
          <p:nvPr/>
        </p:nvSpPr>
        <p:spPr>
          <a:xfrm>
            <a:off x="1383863" y="8395573"/>
            <a:ext cx="11862673" cy="3765233"/>
          </a:xfrm>
          <a:prstGeom prst="roundRect">
            <a:avLst>
              <a:gd name="adj" fmla="val 1674"/>
            </a:avLst>
          </a:prstGeom>
          <a:solidFill>
            <a:srgbClr val="3A3B3C"/>
          </a:solidFill>
          <a:ln/>
        </p:spPr>
      </p:sp>
      <p:sp>
        <p:nvSpPr>
          <p:cNvPr id="7" name="Text 5"/>
          <p:cNvSpPr/>
          <p:nvPr/>
        </p:nvSpPr>
        <p:spPr>
          <a:xfrm>
            <a:off x="1803916" y="8815626"/>
            <a:ext cx="5251609" cy="656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150"/>
              </a:lnSpc>
              <a:buNone/>
            </a:pPr>
            <a:r>
              <a:rPr lang="en-US" sz="4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Душа компании</a:t>
            </a:r>
            <a:endParaRPr lang="en-US" sz="4100" dirty="0"/>
          </a:p>
        </p:txBody>
      </p:sp>
      <p:sp>
        <p:nvSpPr>
          <p:cNvPr id="8" name="Text 6"/>
          <p:cNvSpPr/>
          <p:nvPr/>
        </p:nvSpPr>
        <p:spPr>
          <a:xfrm>
            <a:off x="1803916" y="9724073"/>
            <a:ext cx="11022568" cy="20166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250"/>
              </a:lnSpc>
              <a:buNone/>
            </a:pPr>
            <a:r>
              <a:rPr lang="en-US" sz="33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Твоя артистичная натура притягивает внимание. Ты легко становишься центром любой компании и организуешь людей вокруг себя.</a:t>
            </a:r>
            <a:endParaRPr lang="en-US" sz="3300" dirty="0"/>
          </a:p>
        </p:txBody>
      </p:sp>
      <p:sp>
        <p:nvSpPr>
          <p:cNvPr id="9" name="Shape 7"/>
          <p:cNvSpPr/>
          <p:nvPr/>
        </p:nvSpPr>
        <p:spPr>
          <a:xfrm>
            <a:off x="1383863" y="12580858"/>
            <a:ext cx="11862673" cy="3765233"/>
          </a:xfrm>
          <a:prstGeom prst="roundRect">
            <a:avLst>
              <a:gd name="adj" fmla="val 1674"/>
            </a:avLst>
          </a:prstGeom>
          <a:solidFill>
            <a:srgbClr val="3A3B3C"/>
          </a:solidFill>
          <a:ln/>
        </p:spPr>
      </p:sp>
      <p:sp>
        <p:nvSpPr>
          <p:cNvPr id="10" name="Text 8"/>
          <p:cNvSpPr/>
          <p:nvPr/>
        </p:nvSpPr>
        <p:spPr>
          <a:xfrm>
            <a:off x="1803916" y="13000911"/>
            <a:ext cx="5251609" cy="656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150"/>
              </a:lnSpc>
              <a:buNone/>
            </a:pPr>
            <a:r>
              <a:rPr lang="en-US" sz="4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Эмоциональность</a:t>
            </a:r>
            <a:endParaRPr lang="en-US" sz="4100" dirty="0"/>
          </a:p>
        </p:txBody>
      </p:sp>
      <p:sp>
        <p:nvSpPr>
          <p:cNvPr id="11" name="Text 9"/>
          <p:cNvSpPr/>
          <p:nvPr/>
        </p:nvSpPr>
        <p:spPr>
          <a:xfrm>
            <a:off x="1803916" y="13909358"/>
            <a:ext cx="11022568" cy="20166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250"/>
              </a:lnSpc>
              <a:buNone/>
            </a:pPr>
            <a:r>
              <a:rPr lang="en-US" sz="33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Ты влюбчив и эмоционален, погружаешься в отношения с головой, ярко переживая все связанные с этим чувства.</a:t>
            </a:r>
            <a:endParaRPr lang="en-US" sz="33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591538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358979" y="7251144"/>
            <a:ext cx="7942659" cy="7887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200"/>
              </a:lnSpc>
              <a:buNone/>
            </a:pPr>
            <a:r>
              <a:rPr lang="en-US" sz="49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Твои скрытые трудности</a:t>
            </a:r>
            <a:endParaRPr lang="en-US" sz="49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8979" y="8394859"/>
            <a:ext cx="788670" cy="78867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358979" y="9498925"/>
            <a:ext cx="3943588" cy="4929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3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Розовые очки</a:t>
            </a:r>
            <a:endParaRPr lang="en-US" sz="3100" dirty="0"/>
          </a:p>
        </p:txBody>
      </p:sp>
      <p:sp>
        <p:nvSpPr>
          <p:cNvPr id="6" name="Text 2"/>
          <p:cNvSpPr/>
          <p:nvPr/>
        </p:nvSpPr>
        <p:spPr>
          <a:xfrm>
            <a:off x="1358979" y="10181034"/>
            <a:ext cx="5719643" cy="20193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950"/>
              </a:lnSpc>
              <a:buNone/>
            </a:pPr>
            <a:r>
              <a:rPr lang="en-US" sz="2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Ты склонен к идеализму и часто смотришь на мир через призму своих ожиданий, что может приводить к разочарованиям.</a:t>
            </a:r>
            <a:endParaRPr lang="en-US" sz="24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1777" y="8394859"/>
            <a:ext cx="788670" cy="78867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551777" y="9498925"/>
            <a:ext cx="3943588" cy="4929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3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Потеря себя</a:t>
            </a:r>
            <a:endParaRPr lang="en-US" sz="3100" dirty="0"/>
          </a:p>
        </p:txBody>
      </p:sp>
      <p:sp>
        <p:nvSpPr>
          <p:cNvPr id="9" name="Text 4"/>
          <p:cNvSpPr/>
          <p:nvPr/>
        </p:nvSpPr>
        <p:spPr>
          <a:xfrm>
            <a:off x="7551777" y="10181034"/>
            <a:ext cx="5719643" cy="15144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950"/>
              </a:lnSpc>
              <a:buNone/>
            </a:pPr>
            <a:r>
              <a:rPr lang="en-US" sz="2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Стремясь понравиться всем, ты можешь подстраиваться под других и терять своё истинное "я".</a:t>
            </a:r>
            <a:endParaRPr lang="en-US" sz="24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8979" y="13146762"/>
            <a:ext cx="788670" cy="78867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358979" y="14250829"/>
            <a:ext cx="3943588" cy="4929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3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Высокая планка</a:t>
            </a:r>
            <a:endParaRPr lang="en-US" sz="3100" dirty="0"/>
          </a:p>
        </p:txBody>
      </p:sp>
      <p:sp>
        <p:nvSpPr>
          <p:cNvPr id="12" name="Text 6"/>
          <p:cNvSpPr/>
          <p:nvPr/>
        </p:nvSpPr>
        <p:spPr>
          <a:xfrm>
            <a:off x="1358979" y="14932938"/>
            <a:ext cx="5719643" cy="20193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950"/>
              </a:lnSpc>
              <a:buNone/>
            </a:pPr>
            <a:r>
              <a:rPr lang="en-US" sz="2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Ты предъявляешь высокие требования к себе и окружающим, что затрудняет принятие несовершенств.</a:t>
            </a:r>
            <a:endParaRPr lang="en-US" sz="24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383863" y="1702237"/>
            <a:ext cx="11278672" cy="926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7250"/>
              </a:lnSpc>
              <a:buNone/>
            </a:pPr>
            <a:r>
              <a:rPr lang="en-US" sz="58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Как проявляются твои страхи</a:t>
            </a:r>
            <a:endParaRPr lang="en-US" sz="5800" dirty="0"/>
          </a:p>
        </p:txBody>
      </p:sp>
      <p:sp>
        <p:nvSpPr>
          <p:cNvPr id="3" name="Shape 1"/>
          <p:cNvSpPr/>
          <p:nvPr/>
        </p:nvSpPr>
        <p:spPr>
          <a:xfrm>
            <a:off x="1800820" y="3370302"/>
            <a:ext cx="45720" cy="13215342"/>
          </a:xfrm>
          <a:prstGeom prst="roundRect">
            <a:avLst>
              <a:gd name="adj" fmla="val 121622"/>
            </a:avLst>
          </a:prstGeom>
          <a:solidFill>
            <a:srgbClr val="535455"/>
          </a:solidFill>
          <a:ln/>
        </p:spPr>
      </p:sp>
      <p:sp>
        <p:nvSpPr>
          <p:cNvPr id="4" name="Shape 2"/>
          <p:cNvSpPr/>
          <p:nvPr/>
        </p:nvSpPr>
        <p:spPr>
          <a:xfrm>
            <a:off x="2172117" y="4181356"/>
            <a:ext cx="1112044" cy="45720"/>
          </a:xfrm>
          <a:prstGeom prst="roundRect">
            <a:avLst>
              <a:gd name="adj" fmla="val 121622"/>
            </a:avLst>
          </a:prstGeom>
          <a:solidFill>
            <a:srgbClr val="535455"/>
          </a:solidFill>
          <a:ln/>
        </p:spPr>
      </p:sp>
      <p:sp>
        <p:nvSpPr>
          <p:cNvPr id="5" name="Shape 3"/>
          <p:cNvSpPr/>
          <p:nvPr/>
        </p:nvSpPr>
        <p:spPr>
          <a:xfrm>
            <a:off x="1383804" y="3787259"/>
            <a:ext cx="834033" cy="834033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6" name="Text 4"/>
          <p:cNvSpPr/>
          <p:nvPr/>
        </p:nvSpPr>
        <p:spPr>
          <a:xfrm>
            <a:off x="1522750" y="3856732"/>
            <a:ext cx="556022" cy="694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350"/>
              </a:lnSpc>
              <a:buNone/>
            </a:pPr>
            <a:r>
              <a:rPr lang="en-US" sz="4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4350" dirty="0"/>
          </a:p>
        </p:txBody>
      </p:sp>
      <p:sp>
        <p:nvSpPr>
          <p:cNvPr id="7" name="Text 5"/>
          <p:cNvSpPr/>
          <p:nvPr/>
        </p:nvSpPr>
        <p:spPr>
          <a:xfrm>
            <a:off x="3654385" y="3740944"/>
            <a:ext cx="4633674" cy="5792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50"/>
              </a:lnSpc>
              <a:buNone/>
            </a:pPr>
            <a:r>
              <a:rPr lang="en-US" sz="36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Страх отвержения</a:t>
            </a:r>
            <a:endParaRPr lang="en-US" sz="3600" dirty="0"/>
          </a:p>
        </p:txBody>
      </p:sp>
      <p:sp>
        <p:nvSpPr>
          <p:cNvPr id="8" name="Text 6"/>
          <p:cNvSpPr/>
          <p:nvPr/>
        </p:nvSpPr>
        <p:spPr>
          <a:xfrm>
            <a:off x="3654385" y="4542592"/>
            <a:ext cx="9592151" cy="17795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650"/>
              </a:lnSpc>
              <a:buNone/>
            </a:pPr>
            <a:r>
              <a:rPr lang="en-US" sz="2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Ты зависим от мнения других и боишься, что тебя осудят за несовершенство. Это мешает тебе быть собой.</a:t>
            </a:r>
            <a:endParaRPr lang="en-US" sz="2900" dirty="0"/>
          </a:p>
        </p:txBody>
      </p:sp>
      <p:sp>
        <p:nvSpPr>
          <p:cNvPr id="9" name="Shape 7"/>
          <p:cNvSpPr/>
          <p:nvPr/>
        </p:nvSpPr>
        <p:spPr>
          <a:xfrm>
            <a:off x="2172117" y="7874437"/>
            <a:ext cx="1112044" cy="45720"/>
          </a:xfrm>
          <a:prstGeom prst="roundRect">
            <a:avLst>
              <a:gd name="adj" fmla="val 121622"/>
            </a:avLst>
          </a:prstGeom>
          <a:solidFill>
            <a:srgbClr val="535455"/>
          </a:solidFill>
          <a:ln/>
        </p:spPr>
      </p:sp>
      <p:sp>
        <p:nvSpPr>
          <p:cNvPr id="10" name="Shape 8"/>
          <p:cNvSpPr/>
          <p:nvPr/>
        </p:nvSpPr>
        <p:spPr>
          <a:xfrm>
            <a:off x="1383804" y="7480340"/>
            <a:ext cx="834033" cy="834033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1" name="Text 9"/>
          <p:cNvSpPr/>
          <p:nvPr/>
        </p:nvSpPr>
        <p:spPr>
          <a:xfrm>
            <a:off x="1522750" y="7549813"/>
            <a:ext cx="556022" cy="694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350"/>
              </a:lnSpc>
              <a:buNone/>
            </a:pPr>
            <a:r>
              <a:rPr lang="en-US" sz="4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4350" dirty="0"/>
          </a:p>
        </p:txBody>
      </p:sp>
      <p:sp>
        <p:nvSpPr>
          <p:cNvPr id="12" name="Text 10"/>
          <p:cNvSpPr/>
          <p:nvPr/>
        </p:nvSpPr>
        <p:spPr>
          <a:xfrm>
            <a:off x="3654385" y="7434024"/>
            <a:ext cx="4633674" cy="5792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50"/>
              </a:lnSpc>
              <a:buNone/>
            </a:pPr>
            <a:r>
              <a:rPr lang="en-US" sz="36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Недоверие</a:t>
            </a:r>
            <a:endParaRPr lang="en-US" sz="3600" dirty="0"/>
          </a:p>
        </p:txBody>
      </p:sp>
      <p:sp>
        <p:nvSpPr>
          <p:cNvPr id="13" name="Text 11"/>
          <p:cNvSpPr/>
          <p:nvPr/>
        </p:nvSpPr>
        <p:spPr>
          <a:xfrm>
            <a:off x="3654385" y="8235672"/>
            <a:ext cx="9592151" cy="17795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650"/>
              </a:lnSpc>
              <a:buNone/>
            </a:pPr>
            <a:r>
              <a:rPr lang="en-US" sz="2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Негативный опыт прошлых отношений может вызывать у тебя ревность, обидчивость и страх новой близости.</a:t>
            </a:r>
            <a:endParaRPr lang="en-US" sz="2900" dirty="0"/>
          </a:p>
        </p:txBody>
      </p:sp>
      <p:sp>
        <p:nvSpPr>
          <p:cNvPr id="14" name="Shape 12"/>
          <p:cNvSpPr/>
          <p:nvPr/>
        </p:nvSpPr>
        <p:spPr>
          <a:xfrm>
            <a:off x="2172117" y="11567517"/>
            <a:ext cx="1112044" cy="45720"/>
          </a:xfrm>
          <a:prstGeom prst="roundRect">
            <a:avLst>
              <a:gd name="adj" fmla="val 121622"/>
            </a:avLst>
          </a:prstGeom>
          <a:solidFill>
            <a:srgbClr val="535455"/>
          </a:solidFill>
          <a:ln/>
        </p:spPr>
      </p:sp>
      <p:sp>
        <p:nvSpPr>
          <p:cNvPr id="15" name="Shape 13"/>
          <p:cNvSpPr/>
          <p:nvPr/>
        </p:nvSpPr>
        <p:spPr>
          <a:xfrm>
            <a:off x="1383804" y="11173420"/>
            <a:ext cx="834033" cy="834033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6" name="Text 14"/>
          <p:cNvSpPr/>
          <p:nvPr/>
        </p:nvSpPr>
        <p:spPr>
          <a:xfrm>
            <a:off x="1522750" y="11242893"/>
            <a:ext cx="556022" cy="694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350"/>
              </a:lnSpc>
              <a:buNone/>
            </a:pPr>
            <a:r>
              <a:rPr lang="en-US" sz="4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4350" dirty="0"/>
          </a:p>
        </p:txBody>
      </p:sp>
      <p:sp>
        <p:nvSpPr>
          <p:cNvPr id="17" name="Text 15"/>
          <p:cNvSpPr/>
          <p:nvPr/>
        </p:nvSpPr>
        <p:spPr>
          <a:xfrm>
            <a:off x="3654385" y="11127105"/>
            <a:ext cx="4633674" cy="5792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50"/>
              </a:lnSpc>
              <a:buNone/>
            </a:pPr>
            <a:r>
              <a:rPr lang="en-US" sz="36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Страх одиночества</a:t>
            </a:r>
            <a:endParaRPr lang="en-US" sz="3600" dirty="0"/>
          </a:p>
        </p:txBody>
      </p:sp>
      <p:sp>
        <p:nvSpPr>
          <p:cNvPr id="18" name="Text 16"/>
          <p:cNvSpPr/>
          <p:nvPr/>
        </p:nvSpPr>
        <p:spPr>
          <a:xfrm>
            <a:off x="3654385" y="11928753"/>
            <a:ext cx="9592151" cy="11863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650"/>
              </a:lnSpc>
              <a:buNone/>
            </a:pPr>
            <a:r>
              <a:rPr lang="en-US" sz="2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Ты можешь цепляться за отношения, которые уже изжили себя, из-за страха остаться одному.</a:t>
            </a:r>
            <a:endParaRPr lang="en-US" sz="2900" dirty="0"/>
          </a:p>
        </p:txBody>
      </p:sp>
      <p:sp>
        <p:nvSpPr>
          <p:cNvPr id="19" name="Shape 17"/>
          <p:cNvSpPr/>
          <p:nvPr/>
        </p:nvSpPr>
        <p:spPr>
          <a:xfrm>
            <a:off x="2172117" y="14667428"/>
            <a:ext cx="1112044" cy="45720"/>
          </a:xfrm>
          <a:prstGeom prst="roundRect">
            <a:avLst>
              <a:gd name="adj" fmla="val 121622"/>
            </a:avLst>
          </a:prstGeom>
          <a:solidFill>
            <a:srgbClr val="535455"/>
          </a:solidFill>
          <a:ln/>
        </p:spPr>
      </p:sp>
      <p:sp>
        <p:nvSpPr>
          <p:cNvPr id="20" name="Shape 18"/>
          <p:cNvSpPr/>
          <p:nvPr/>
        </p:nvSpPr>
        <p:spPr>
          <a:xfrm>
            <a:off x="1383804" y="14273332"/>
            <a:ext cx="834033" cy="834033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21" name="Text 19"/>
          <p:cNvSpPr/>
          <p:nvPr/>
        </p:nvSpPr>
        <p:spPr>
          <a:xfrm>
            <a:off x="1522750" y="14342805"/>
            <a:ext cx="556022" cy="694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350"/>
              </a:lnSpc>
              <a:buNone/>
            </a:pPr>
            <a:r>
              <a:rPr lang="en-US" sz="4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4</a:t>
            </a:r>
            <a:endParaRPr lang="en-US" sz="4350" dirty="0"/>
          </a:p>
        </p:txBody>
      </p:sp>
      <p:sp>
        <p:nvSpPr>
          <p:cNvPr id="22" name="Text 20"/>
          <p:cNvSpPr/>
          <p:nvPr/>
        </p:nvSpPr>
        <p:spPr>
          <a:xfrm>
            <a:off x="3654385" y="14227016"/>
            <a:ext cx="4633674" cy="5792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50"/>
              </a:lnSpc>
              <a:buNone/>
            </a:pPr>
            <a:r>
              <a:rPr lang="en-US" sz="36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Нерешительность</a:t>
            </a:r>
            <a:endParaRPr lang="en-US" sz="3600" dirty="0"/>
          </a:p>
        </p:txBody>
      </p:sp>
      <p:sp>
        <p:nvSpPr>
          <p:cNvPr id="23" name="Text 21"/>
          <p:cNvSpPr/>
          <p:nvPr/>
        </p:nvSpPr>
        <p:spPr>
          <a:xfrm>
            <a:off x="3654385" y="15028664"/>
            <a:ext cx="9592151" cy="11863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650"/>
              </a:lnSpc>
              <a:buNone/>
            </a:pPr>
            <a:r>
              <a:rPr lang="en-US" sz="2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Тебе бывает сложно делать выбор и брать ответственность за свои решения.</a:t>
            </a:r>
            <a:endParaRPr lang="en-US" sz="2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383863" y="2904649"/>
            <a:ext cx="11862673" cy="2471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9700"/>
              </a:lnSpc>
              <a:buNone/>
            </a:pPr>
            <a:r>
              <a:rPr lang="en-US" sz="77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Раскрой свой потенциал любви</a:t>
            </a:r>
            <a:endParaRPr lang="en-US" sz="7750" dirty="0"/>
          </a:p>
        </p:txBody>
      </p:sp>
      <p:sp>
        <p:nvSpPr>
          <p:cNvPr id="3" name="Text 1"/>
          <p:cNvSpPr/>
          <p:nvPr/>
        </p:nvSpPr>
        <p:spPr>
          <a:xfrm>
            <a:off x="1383863" y="6364367"/>
            <a:ext cx="11862673" cy="3953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6200"/>
              </a:lnSpc>
              <a:buNone/>
            </a:pPr>
            <a:r>
              <a:rPr lang="en-US" sz="38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Твоя энергия Влюбленных — это огромный дар. Научись направлять её в позитивное русло: развивай безусловную любовь к себе, строй гармоничные отношения, опираясь на свои сильные стороны.</a:t>
            </a:r>
            <a:endParaRPr lang="en-US" sz="3850" dirty="0"/>
          </a:p>
        </p:txBody>
      </p:sp>
      <p:sp>
        <p:nvSpPr>
          <p:cNvPr id="4" name="Text 2"/>
          <p:cNvSpPr/>
          <p:nvPr/>
        </p:nvSpPr>
        <p:spPr>
          <a:xfrm>
            <a:off x="1383863" y="10873859"/>
            <a:ext cx="11862673" cy="31627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6200"/>
              </a:lnSpc>
              <a:buNone/>
            </a:pPr>
            <a:r>
              <a:rPr lang="en-US" sz="38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Хочешь получить полный разбор своей матрицы судьбы? Напиши мне в личные сообщения дату своего рождения, и я помогу тебе раскрыть все тайны твоей энергетики!</a:t>
            </a:r>
            <a:endParaRPr lang="en-US" sz="3850" dirty="0"/>
          </a:p>
        </p:txBody>
      </p:sp>
      <p:sp>
        <p:nvSpPr>
          <p:cNvPr id="5" name="Text 3"/>
          <p:cNvSpPr/>
          <p:nvPr/>
        </p:nvSpPr>
        <p:spPr>
          <a:xfrm>
            <a:off x="1383863" y="14592657"/>
            <a:ext cx="11862673" cy="7906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200"/>
              </a:lnSpc>
              <a:buNone/>
            </a:pPr>
            <a:endParaRPr lang="en-US" sz="3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2025-03-14T19:11:55Z</dcterms:created>
  <dcterms:modified xsi:type="dcterms:W3CDTF">2025-03-14T19:11:55Z</dcterms:modified>
</cp:coreProperties>
</file>